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18"/>
  </p:notesMasterIdLst>
  <p:sldIdLst>
    <p:sldId id="256" r:id="rId2"/>
    <p:sldId id="261" r:id="rId3"/>
    <p:sldId id="308" r:id="rId4"/>
    <p:sldId id="260" r:id="rId5"/>
    <p:sldId id="263" r:id="rId6"/>
    <p:sldId id="309" r:id="rId7"/>
    <p:sldId id="310" r:id="rId8"/>
    <p:sldId id="311" r:id="rId9"/>
    <p:sldId id="312" r:id="rId10"/>
    <p:sldId id="313" r:id="rId11"/>
    <p:sldId id="314" r:id="rId12"/>
    <p:sldId id="315" r:id="rId13"/>
    <p:sldId id="316" r:id="rId14"/>
    <p:sldId id="317" r:id="rId15"/>
    <p:sldId id="267" r:id="rId16"/>
    <p:sldId id="264" r:id="rId17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19"/>
    </p:embeddedFont>
    <p:embeddedFont>
      <p:font typeface="Nunito Light" pitchFamily="2" charset="0"/>
      <p:regular r:id="rId20"/>
      <p:italic r:id="rId21"/>
    </p:embeddedFont>
    <p:embeddedFont>
      <p:font typeface="Oswald" panose="00000500000000000000" pitchFamily="2" charset="0"/>
      <p:regular r:id="rId22"/>
      <p:bold r:id="rId23"/>
    </p:embeddedFont>
    <p:embeddedFont>
      <p:font typeface="Oswald SemiBold" panose="00000700000000000000" pitchFamily="2" charset="0"/>
      <p:regular r:id="rId24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2B7D71D-DD1F-44A6-B771-2FF97BFA2C2F}">
  <a:tblStyle styleId="{52B7D71D-DD1F-44A6-B771-2FF97BFA2C2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11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aee27a3fcd_0_9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aee27a3fcd_0_9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aee27a3f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aee27a3fc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31493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aee27a3fcd_0_4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aee27a3fcd_0_4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4170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aee27a3f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aee27a3fc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50967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aee27a3fcd_0_4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aee27a3fcd_0_4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04188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aee27a3f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aee27a3fc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19937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b288a61903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1b288a61903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b288a6190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b288a6190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aee27a3fcd_0_5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aee27a3fcd_0_5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aee27a3fcd_0_5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aee27a3fcd_0_5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06502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aee27a3fcd_0_4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aee27a3fcd_0_4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aee27a3f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aee27a3fc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aee27a3fcd_0_4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aee27a3fcd_0_4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75237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aee27a3f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aee27a3fc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56097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aee27a3f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aee27a3fc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3230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aee27a3fcd_0_4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aee27a3fcd_0_4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61483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701075"/>
            <a:ext cx="7717500" cy="330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966625"/>
            <a:ext cx="7717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20000" y="2227050"/>
            <a:ext cx="6396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696075"/>
            <a:ext cx="1022100" cy="483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720000" y="3055975"/>
            <a:ext cx="6396000" cy="41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720000" y="637700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ubTitle" idx="1"/>
          </p:nvPr>
        </p:nvSpPr>
        <p:spPr>
          <a:xfrm>
            <a:off x="720000" y="1347250"/>
            <a:ext cx="4220700" cy="23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600"/>
              <a:buFont typeface="Nunito Light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>
            <a:spLocks noGrp="1"/>
          </p:cNvSpPr>
          <p:nvPr>
            <p:ph type="pic" idx="2"/>
          </p:nvPr>
        </p:nvSpPr>
        <p:spPr>
          <a:xfrm rot="274828">
            <a:off x="5057199" y="1517773"/>
            <a:ext cx="3039106" cy="3039106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8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1515600" y="1307100"/>
            <a:ext cx="6112800" cy="25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title"/>
          </p:nvPr>
        </p:nvSpPr>
        <p:spPr>
          <a:xfrm rot="174010">
            <a:off x="2703751" y="1569815"/>
            <a:ext cx="3682116" cy="2366714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4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4070575" y="3100288"/>
            <a:ext cx="43602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"/>
          </p:nvPr>
        </p:nvSpPr>
        <p:spPr>
          <a:xfrm>
            <a:off x="1739575" y="1511313"/>
            <a:ext cx="6691200" cy="14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7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107627">
            <a:off x="-1528700" y="-1071069"/>
            <a:ext cx="4619600" cy="42273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939973" flipH="1">
            <a:off x="7559900" y="4065668"/>
            <a:ext cx="983195" cy="804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353363">
            <a:off x="7725112" y="3318350"/>
            <a:ext cx="1965076" cy="179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8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48031">
            <a:off x="6276375" y="-844793"/>
            <a:ext cx="4619601" cy="42273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939973">
            <a:off x="261550" y="433468"/>
            <a:ext cx="983195" cy="804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105737">
            <a:off x="-269314" y="3750851"/>
            <a:ext cx="1965077" cy="1798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SemiBold"/>
              <a:buNone/>
              <a:defRPr sz="3500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SemiBold"/>
              <a:buNone/>
              <a:defRPr sz="3500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SemiBold"/>
              <a:buNone/>
              <a:defRPr sz="3500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SemiBold"/>
              <a:buNone/>
              <a:defRPr sz="3500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SemiBold"/>
              <a:buNone/>
              <a:defRPr sz="3500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SemiBold"/>
              <a:buNone/>
              <a:defRPr sz="3500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SemiBold"/>
              <a:buNone/>
              <a:defRPr sz="3500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SemiBold"/>
              <a:buNone/>
              <a:defRPr sz="3500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Oswald SemiBold"/>
              <a:buNone/>
              <a:defRPr sz="3500">
                <a:solidFill>
                  <a:schemeClr val="lt1"/>
                </a:solidFill>
                <a:latin typeface="Oswald SemiBold"/>
                <a:ea typeface="Oswald SemiBold"/>
                <a:cs typeface="Oswald SemiBold"/>
                <a:sym typeface="Oswal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6" r:id="rId5"/>
    <p:sldLayoutId id="2147483658" r:id="rId6"/>
    <p:sldLayoutId id="2147483660" r:id="rId7"/>
    <p:sldLayoutId id="2147483683" r:id="rId8"/>
    <p:sldLayoutId id="2147483684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6539337" y="2424800"/>
            <a:ext cx="3607206" cy="3300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36301" y="-764994"/>
            <a:ext cx="4619600" cy="4227317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42"/>
          <p:cNvSpPr txBox="1">
            <a:spLocks noGrp="1"/>
          </p:cNvSpPr>
          <p:nvPr>
            <p:ph type="subTitle" idx="1"/>
          </p:nvPr>
        </p:nvSpPr>
        <p:spPr>
          <a:xfrm>
            <a:off x="713225" y="3966625"/>
            <a:ext cx="7717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By: Abdul Raffay Naeem</a:t>
            </a:r>
            <a:endParaRPr dirty="0"/>
          </a:p>
        </p:txBody>
      </p:sp>
      <p:sp>
        <p:nvSpPr>
          <p:cNvPr id="216" name="Google Shape;216;p42"/>
          <p:cNvSpPr txBox="1">
            <a:spLocks noGrp="1"/>
          </p:cNvSpPr>
          <p:nvPr>
            <p:ph type="ctrTitle"/>
          </p:nvPr>
        </p:nvSpPr>
        <p:spPr>
          <a:xfrm>
            <a:off x="713225" y="701075"/>
            <a:ext cx="7717500" cy="330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SQL CITY MURDER MYSTERY CASE STUDY</a:t>
            </a:r>
            <a:endParaRPr dirty="0"/>
          </a:p>
        </p:txBody>
      </p:sp>
      <p:pic>
        <p:nvPicPr>
          <p:cNvPr id="218" name="Google Shape;21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079774">
            <a:off x="7939127" y="554457"/>
            <a:ext cx="983195" cy="804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939973" flipH="1">
            <a:off x="721450" y="3899318"/>
            <a:ext cx="983195" cy="8041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6475" y="3812600"/>
            <a:ext cx="3113151" cy="2848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2285300" y="-1732924"/>
            <a:ext cx="6231425" cy="570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56099D-C743-D57F-EA69-F0D976F2E81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206158" y="909840"/>
            <a:ext cx="6731684" cy="3331254"/>
          </a:xfrm>
          <a:prstGeom prst="rect">
            <a:avLst/>
          </a:prstGeom>
        </p:spPr>
      </p:pic>
      <p:pic>
        <p:nvPicPr>
          <p:cNvPr id="310" name="Google Shape;310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804063">
            <a:off x="7103527" y="310291"/>
            <a:ext cx="1124049" cy="9193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6747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0825" y="-813550"/>
            <a:ext cx="5433174" cy="497182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46"/>
          <p:cNvSpPr txBox="1">
            <a:spLocks noGrp="1"/>
          </p:cNvSpPr>
          <p:nvPr>
            <p:ph type="title"/>
          </p:nvPr>
        </p:nvSpPr>
        <p:spPr>
          <a:xfrm>
            <a:off x="719999" y="2227050"/>
            <a:ext cx="6616221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Shooter’s Interview</a:t>
            </a:r>
            <a:endParaRPr dirty="0"/>
          </a:p>
        </p:txBody>
      </p:sp>
      <p:sp>
        <p:nvSpPr>
          <p:cNvPr id="274" name="Google Shape;274;p46"/>
          <p:cNvSpPr txBox="1">
            <a:spLocks noGrp="1"/>
          </p:cNvSpPr>
          <p:nvPr>
            <p:ph type="subTitle" idx="1"/>
          </p:nvPr>
        </p:nvSpPr>
        <p:spPr>
          <a:xfrm>
            <a:off x="720000" y="3055975"/>
            <a:ext cx="6396000" cy="41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/>
              <a:t>Using the information obtained in the last query, the interview of the shooter was analyzed using the interview table.</a:t>
            </a:r>
            <a:endParaRPr sz="1600" dirty="0"/>
          </a:p>
        </p:txBody>
      </p:sp>
      <p:sp>
        <p:nvSpPr>
          <p:cNvPr id="275" name="Google Shape;275;p46"/>
          <p:cNvSpPr txBox="1">
            <a:spLocks noGrp="1"/>
          </p:cNvSpPr>
          <p:nvPr>
            <p:ph type="title" idx="2"/>
          </p:nvPr>
        </p:nvSpPr>
        <p:spPr>
          <a:xfrm>
            <a:off x="720000" y="1696075"/>
            <a:ext cx="10221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276" name="Google Shape;276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3200851">
            <a:off x="6964792" y="3652638"/>
            <a:ext cx="994419" cy="8133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72199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6475" y="3812600"/>
            <a:ext cx="3113151" cy="2848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2285300" y="-1732924"/>
            <a:ext cx="6231425" cy="570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56099D-C743-D57F-EA69-F0D976F2E81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206158" y="945144"/>
            <a:ext cx="6731684" cy="3253211"/>
          </a:xfrm>
          <a:prstGeom prst="rect">
            <a:avLst/>
          </a:prstGeom>
        </p:spPr>
      </p:pic>
      <p:pic>
        <p:nvPicPr>
          <p:cNvPr id="310" name="Google Shape;310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804063">
            <a:off x="7103527" y="310291"/>
            <a:ext cx="1124049" cy="9193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89710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0825" y="-813550"/>
            <a:ext cx="5433174" cy="497182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46"/>
          <p:cNvSpPr txBox="1">
            <a:spLocks noGrp="1"/>
          </p:cNvSpPr>
          <p:nvPr>
            <p:ph type="title"/>
          </p:nvPr>
        </p:nvSpPr>
        <p:spPr>
          <a:xfrm>
            <a:off x="719999" y="2227050"/>
            <a:ext cx="7208812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Identifying the Mastermind</a:t>
            </a:r>
            <a:endParaRPr dirty="0"/>
          </a:p>
        </p:txBody>
      </p:sp>
      <p:sp>
        <p:nvSpPr>
          <p:cNvPr id="274" name="Google Shape;274;p46"/>
          <p:cNvSpPr txBox="1">
            <a:spLocks noGrp="1"/>
          </p:cNvSpPr>
          <p:nvPr>
            <p:ph type="subTitle" idx="1"/>
          </p:nvPr>
        </p:nvSpPr>
        <p:spPr>
          <a:xfrm>
            <a:off x="720000" y="3055975"/>
            <a:ext cx="6396000" cy="41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/>
              <a:t>Using all the details obtained from the shooters interview, the brains of the murder incident was uncovered.</a:t>
            </a:r>
            <a:endParaRPr sz="1600" dirty="0"/>
          </a:p>
        </p:txBody>
      </p:sp>
      <p:sp>
        <p:nvSpPr>
          <p:cNvPr id="275" name="Google Shape;275;p46"/>
          <p:cNvSpPr txBox="1">
            <a:spLocks noGrp="1"/>
          </p:cNvSpPr>
          <p:nvPr>
            <p:ph type="title" idx="2"/>
          </p:nvPr>
        </p:nvSpPr>
        <p:spPr>
          <a:xfrm>
            <a:off x="720000" y="1696075"/>
            <a:ext cx="10221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pic>
        <p:nvPicPr>
          <p:cNvPr id="276" name="Google Shape;276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3200851">
            <a:off x="6964792" y="3652638"/>
            <a:ext cx="994419" cy="8133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576539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6475" y="3812600"/>
            <a:ext cx="3113151" cy="2848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2285300" y="-1732924"/>
            <a:ext cx="6231425" cy="570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56099D-C743-D57F-EA69-F0D976F2E81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660358" y="300789"/>
            <a:ext cx="5823284" cy="4479758"/>
          </a:xfrm>
          <a:prstGeom prst="rect">
            <a:avLst/>
          </a:prstGeom>
        </p:spPr>
      </p:pic>
      <p:pic>
        <p:nvPicPr>
          <p:cNvPr id="310" name="Google Shape;310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804063">
            <a:off x="7103527" y="310291"/>
            <a:ext cx="1124049" cy="9193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50244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9" name="Google Shape;429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923344">
            <a:off x="-1094802" y="-743821"/>
            <a:ext cx="3224226" cy="2950401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53"/>
          <p:cNvSpPr txBox="1">
            <a:spLocks noGrp="1"/>
          </p:cNvSpPr>
          <p:nvPr>
            <p:ph type="title"/>
          </p:nvPr>
        </p:nvSpPr>
        <p:spPr>
          <a:xfrm rot="174010">
            <a:off x="2703751" y="1569815"/>
            <a:ext cx="3682116" cy="23667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MASTERMIND WAS MIRANDA PRIESTLY</a:t>
            </a:r>
            <a:endParaRPr dirty="0"/>
          </a:p>
        </p:txBody>
      </p:sp>
      <p:pic>
        <p:nvPicPr>
          <p:cNvPr id="431" name="Google Shape;431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3">
            <a:off x="7077872" y="2950802"/>
            <a:ext cx="3224226" cy="2950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4125" y="-1771549"/>
            <a:ext cx="6231425" cy="570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2123650" y="995263"/>
            <a:ext cx="6231425" cy="5702225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50"/>
          <p:cNvSpPr txBox="1">
            <a:spLocks noGrp="1"/>
          </p:cNvSpPr>
          <p:nvPr>
            <p:ph type="title"/>
          </p:nvPr>
        </p:nvSpPr>
        <p:spPr>
          <a:xfrm>
            <a:off x="1515600" y="1307100"/>
            <a:ext cx="6112800" cy="25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</a:t>
            </a:r>
            <a:br>
              <a:rPr lang="en" dirty="0"/>
            </a:br>
            <a:r>
              <a:rPr lang="en" dirty="0"/>
              <a:t>YOU</a:t>
            </a:r>
            <a:endParaRPr dirty="0"/>
          </a:p>
        </p:txBody>
      </p:sp>
      <p:pic>
        <p:nvPicPr>
          <p:cNvPr id="318" name="Google Shape;318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804052">
            <a:off x="6992361" y="3748090"/>
            <a:ext cx="934530" cy="764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804024" flipH="1">
            <a:off x="819106" y="437028"/>
            <a:ext cx="769533" cy="6293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735242">
            <a:off x="2890047" y="2852967"/>
            <a:ext cx="3224223" cy="2950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411741">
            <a:off x="6593648" y="-378521"/>
            <a:ext cx="3224223" cy="2950402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47"/>
          <p:cNvSpPr txBox="1">
            <a:spLocks noGrp="1"/>
          </p:cNvSpPr>
          <p:nvPr>
            <p:ph type="title"/>
          </p:nvPr>
        </p:nvSpPr>
        <p:spPr>
          <a:xfrm>
            <a:off x="720000" y="637700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CASE</a:t>
            </a:r>
            <a:endParaRPr dirty="0"/>
          </a:p>
        </p:txBody>
      </p:sp>
      <p:sp>
        <p:nvSpPr>
          <p:cNvPr id="284" name="Google Shape;284;p47"/>
          <p:cNvSpPr txBox="1">
            <a:spLocks noGrp="1"/>
          </p:cNvSpPr>
          <p:nvPr>
            <p:ph type="subTitle" idx="1"/>
          </p:nvPr>
        </p:nvSpPr>
        <p:spPr>
          <a:xfrm>
            <a:off x="720000" y="1347250"/>
            <a:ext cx="3852000" cy="23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100"/>
              <a:buFont typeface="Arial"/>
              <a:buNone/>
            </a:pPr>
            <a:r>
              <a:rPr lang="en-US" dirty="0"/>
              <a:t>A crime has taken place and the detective needs your help. The detective gave you the crime scene report, but you somehow lost it. You vaguely remember that the crime was a ​murder​ that occurred sometime on ​Jan.15, 2018​ and that it took place in ​SQL City​. Start by retrieving the corresponding crime scene report from the police department’s database.</a:t>
            </a:r>
          </a:p>
        </p:txBody>
      </p:sp>
      <p:pic>
        <p:nvPicPr>
          <p:cNvPr id="285" name="Google Shape;285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804051">
            <a:off x="829038" y="3805621"/>
            <a:ext cx="792372" cy="648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4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5">
            <a:alphaModFix/>
          </a:blip>
          <a:srcRect l="16675" r="16675"/>
          <a:stretch/>
        </p:blipFill>
        <p:spPr>
          <a:xfrm rot="274826">
            <a:off x="5057199" y="1517772"/>
            <a:ext cx="3039108" cy="3039106"/>
          </a:xfrm>
          <a:prstGeom prst="rect">
            <a:avLst/>
          </a:prstGeom>
          <a:ln w="1143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888149-A419-037C-D18F-8BDEFBF0C8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61763">
            <a:off x="5046281" y="1492565"/>
            <a:ext cx="3076392" cy="3120839"/>
          </a:xfrm>
          <a:prstGeom prst="rect">
            <a:avLst/>
          </a:prstGeom>
        </p:spPr>
      </p:pic>
      <p:sp>
        <p:nvSpPr>
          <p:cNvPr id="287" name="Google Shape;287;p47"/>
          <p:cNvSpPr/>
          <p:nvPr/>
        </p:nvSpPr>
        <p:spPr>
          <a:xfrm>
            <a:off x="6593650" y="1356775"/>
            <a:ext cx="342300" cy="342300"/>
          </a:xfrm>
          <a:prstGeom prst="ellipse">
            <a:avLst/>
          </a:prstGeom>
          <a:solidFill>
            <a:schemeClr val="lt2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411741">
            <a:off x="6593648" y="-378521"/>
            <a:ext cx="3224223" cy="2950402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47"/>
          <p:cNvSpPr txBox="1">
            <a:spLocks noGrp="1"/>
          </p:cNvSpPr>
          <p:nvPr>
            <p:ph type="title"/>
          </p:nvPr>
        </p:nvSpPr>
        <p:spPr>
          <a:xfrm>
            <a:off x="720000" y="637700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 SCHEMA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AD23F7C-D6D5-2281-8736-489223486D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6311" y="1465350"/>
            <a:ext cx="6931378" cy="3254914"/>
          </a:xfrm>
          <a:prstGeom prst="rect">
            <a:avLst/>
          </a:prstGeom>
        </p:spPr>
      </p:pic>
      <p:pic>
        <p:nvPicPr>
          <p:cNvPr id="285" name="Google Shape;285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804051">
            <a:off x="829038" y="3805621"/>
            <a:ext cx="792372" cy="648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307;p49">
            <a:extLst>
              <a:ext uri="{FF2B5EF4-FFF2-40B4-BE49-F238E27FC236}">
                <a16:creationId xmlns:a16="http://schemas.microsoft.com/office/drawing/2014/main" id="{1762719F-2528-5DAA-3BA2-034CCBF6DB0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6379728" y="2219093"/>
            <a:ext cx="4651130" cy="41877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9473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0825" y="-813550"/>
            <a:ext cx="5433174" cy="497182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46"/>
          <p:cNvSpPr txBox="1">
            <a:spLocks noGrp="1"/>
          </p:cNvSpPr>
          <p:nvPr>
            <p:ph type="title"/>
          </p:nvPr>
        </p:nvSpPr>
        <p:spPr>
          <a:xfrm>
            <a:off x="720000" y="2227050"/>
            <a:ext cx="6396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Identifying Incident</a:t>
            </a:r>
            <a:endParaRPr dirty="0"/>
          </a:p>
        </p:txBody>
      </p:sp>
      <p:sp>
        <p:nvSpPr>
          <p:cNvPr id="274" name="Google Shape;274;p46"/>
          <p:cNvSpPr txBox="1">
            <a:spLocks noGrp="1"/>
          </p:cNvSpPr>
          <p:nvPr>
            <p:ph type="subTitle" idx="1"/>
          </p:nvPr>
        </p:nvSpPr>
        <p:spPr>
          <a:xfrm>
            <a:off x="720000" y="3055975"/>
            <a:ext cx="6396000" cy="41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/>
              <a:t>From the </a:t>
            </a:r>
            <a:r>
              <a:rPr lang="en-US" sz="1600" dirty="0" err="1"/>
              <a:t>crime_scene_report</a:t>
            </a:r>
            <a:r>
              <a:rPr lang="en-US" sz="1600" dirty="0"/>
              <a:t> table, the data of the murder incident which occurred on 15</a:t>
            </a:r>
            <a:r>
              <a:rPr lang="en-US" sz="1600" baseline="30000" dirty="0"/>
              <a:t>th</a:t>
            </a:r>
            <a:r>
              <a:rPr lang="en-US" sz="1600" dirty="0"/>
              <a:t> Jan, 2018 in SQL City was retrieved.</a:t>
            </a:r>
            <a:endParaRPr sz="1600" dirty="0"/>
          </a:p>
        </p:txBody>
      </p:sp>
      <p:sp>
        <p:nvSpPr>
          <p:cNvPr id="275" name="Google Shape;275;p46"/>
          <p:cNvSpPr txBox="1">
            <a:spLocks noGrp="1"/>
          </p:cNvSpPr>
          <p:nvPr>
            <p:ph type="title" idx="2"/>
          </p:nvPr>
        </p:nvSpPr>
        <p:spPr>
          <a:xfrm>
            <a:off x="720000" y="1696075"/>
            <a:ext cx="10221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276" name="Google Shape;276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3200851">
            <a:off x="6964792" y="3652638"/>
            <a:ext cx="994419" cy="8133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6475" y="3812600"/>
            <a:ext cx="3113151" cy="2848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2285300" y="-1732924"/>
            <a:ext cx="6231425" cy="570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56099D-C743-D57F-EA69-F0D976F2E8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447" y="845379"/>
            <a:ext cx="6187105" cy="3452742"/>
          </a:xfrm>
          <a:prstGeom prst="rect">
            <a:avLst/>
          </a:prstGeom>
        </p:spPr>
      </p:pic>
      <p:pic>
        <p:nvPicPr>
          <p:cNvPr id="310" name="Google Shape;310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804063">
            <a:off x="7103527" y="310291"/>
            <a:ext cx="1124049" cy="919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0825" y="-813550"/>
            <a:ext cx="5433174" cy="497182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46"/>
          <p:cNvSpPr txBox="1">
            <a:spLocks noGrp="1"/>
          </p:cNvSpPr>
          <p:nvPr>
            <p:ph type="title"/>
          </p:nvPr>
        </p:nvSpPr>
        <p:spPr>
          <a:xfrm>
            <a:off x="720000" y="2227050"/>
            <a:ext cx="6396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Transcripts of Witnesses</a:t>
            </a:r>
            <a:endParaRPr dirty="0"/>
          </a:p>
        </p:txBody>
      </p:sp>
      <p:sp>
        <p:nvSpPr>
          <p:cNvPr id="274" name="Google Shape;274;p46"/>
          <p:cNvSpPr txBox="1">
            <a:spLocks noGrp="1"/>
          </p:cNvSpPr>
          <p:nvPr>
            <p:ph type="subTitle" idx="1"/>
          </p:nvPr>
        </p:nvSpPr>
        <p:spPr>
          <a:xfrm>
            <a:off x="720000" y="3055975"/>
            <a:ext cx="6396000" cy="41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/>
              <a:t>Using the information retrieved in the previous query, the interview transcripts of the witnesses were investigated from the interview table.</a:t>
            </a:r>
            <a:endParaRPr sz="1600" dirty="0"/>
          </a:p>
        </p:txBody>
      </p:sp>
      <p:sp>
        <p:nvSpPr>
          <p:cNvPr id="275" name="Google Shape;275;p46"/>
          <p:cNvSpPr txBox="1">
            <a:spLocks noGrp="1"/>
          </p:cNvSpPr>
          <p:nvPr>
            <p:ph type="title" idx="2"/>
          </p:nvPr>
        </p:nvSpPr>
        <p:spPr>
          <a:xfrm>
            <a:off x="720000" y="1696075"/>
            <a:ext cx="10221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276" name="Google Shape;276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3200851">
            <a:off x="6964792" y="3652638"/>
            <a:ext cx="994419" cy="8133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8324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6475" y="3812600"/>
            <a:ext cx="3113151" cy="2848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2285300" y="-1732924"/>
            <a:ext cx="6231425" cy="570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56099D-C743-D57F-EA69-F0D976F2E81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753437" y="845379"/>
            <a:ext cx="5637125" cy="3452742"/>
          </a:xfrm>
          <a:prstGeom prst="rect">
            <a:avLst/>
          </a:prstGeom>
        </p:spPr>
      </p:pic>
      <p:pic>
        <p:nvPicPr>
          <p:cNvPr id="310" name="Google Shape;310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804063">
            <a:off x="7103527" y="310291"/>
            <a:ext cx="1124049" cy="9193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215219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6475" y="3812600"/>
            <a:ext cx="3113151" cy="2848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2285300" y="-1732924"/>
            <a:ext cx="6231425" cy="570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56099D-C743-D57F-EA69-F0D976F2E81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206158" y="1019788"/>
            <a:ext cx="6731684" cy="3103923"/>
          </a:xfrm>
          <a:prstGeom prst="rect">
            <a:avLst/>
          </a:prstGeom>
        </p:spPr>
      </p:pic>
      <p:pic>
        <p:nvPicPr>
          <p:cNvPr id="310" name="Google Shape;310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804063">
            <a:off x="7103527" y="310291"/>
            <a:ext cx="1124049" cy="9193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3449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0825" y="-813550"/>
            <a:ext cx="5433174" cy="4971824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46"/>
          <p:cNvSpPr txBox="1">
            <a:spLocks noGrp="1"/>
          </p:cNvSpPr>
          <p:nvPr>
            <p:ph type="title"/>
          </p:nvPr>
        </p:nvSpPr>
        <p:spPr>
          <a:xfrm>
            <a:off x="720000" y="2227050"/>
            <a:ext cx="6396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Identifying the Shooter</a:t>
            </a:r>
            <a:endParaRPr dirty="0"/>
          </a:p>
        </p:txBody>
      </p:sp>
      <p:sp>
        <p:nvSpPr>
          <p:cNvPr id="274" name="Google Shape;274;p46"/>
          <p:cNvSpPr txBox="1">
            <a:spLocks noGrp="1"/>
          </p:cNvSpPr>
          <p:nvPr>
            <p:ph type="subTitle" idx="1"/>
          </p:nvPr>
        </p:nvSpPr>
        <p:spPr>
          <a:xfrm>
            <a:off x="720000" y="3055975"/>
            <a:ext cx="6396000" cy="41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dirty="0"/>
              <a:t>Using the details obtained from Morty Schapiro’s and Annabel’s interview, the person was identified from the person table and then verified from the </a:t>
            </a:r>
            <a:r>
              <a:rPr lang="en-US" sz="1600" dirty="0" err="1"/>
              <a:t>get_fit_now_check_in</a:t>
            </a:r>
            <a:r>
              <a:rPr lang="en-US" sz="1600" dirty="0"/>
              <a:t> table.</a:t>
            </a:r>
          </a:p>
        </p:txBody>
      </p:sp>
      <p:sp>
        <p:nvSpPr>
          <p:cNvPr id="275" name="Google Shape;275;p46"/>
          <p:cNvSpPr txBox="1">
            <a:spLocks noGrp="1"/>
          </p:cNvSpPr>
          <p:nvPr>
            <p:ph type="title" idx="2"/>
          </p:nvPr>
        </p:nvSpPr>
        <p:spPr>
          <a:xfrm>
            <a:off x="720000" y="1696075"/>
            <a:ext cx="10221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276" name="Google Shape;276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3200851">
            <a:off x="6964792" y="3652638"/>
            <a:ext cx="994419" cy="8133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4638360"/>
      </p:ext>
    </p:extLst>
  </p:cSld>
  <p:clrMapOvr>
    <a:masterClrMapping/>
  </p:clrMapOvr>
</p:sld>
</file>

<file path=ppt/theme/theme1.xml><?xml version="1.0" encoding="utf-8"?>
<a:theme xmlns:a="http://schemas.openxmlformats.org/drawingml/2006/main" name="Unsolved Murder Case Thesis Defense by Slidesgo">
  <a:themeElements>
    <a:clrScheme name="Simple Light">
      <a:dk1>
        <a:srgbClr val="000000"/>
      </a:dk1>
      <a:lt1>
        <a:srgbClr val="FFFFFF"/>
      </a:lt1>
      <a:dk2>
        <a:srgbClr val="CF1616"/>
      </a:dk2>
      <a:lt2>
        <a:srgbClr val="B01313"/>
      </a:lt2>
      <a:accent1>
        <a:srgbClr val="A2BC99"/>
      </a:accent1>
      <a:accent2>
        <a:srgbClr val="7A9471"/>
      </a:accent2>
      <a:accent3>
        <a:srgbClr val="795546"/>
      </a:accent3>
      <a:accent4>
        <a:srgbClr val="5E3F34"/>
      </a:accent4>
      <a:accent5>
        <a:srgbClr val="AEBCD7"/>
      </a:accent5>
      <a:accent6>
        <a:srgbClr val="4675AB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239</Words>
  <Application>Microsoft Office PowerPoint</Application>
  <PresentationFormat>On-screen Show (16:9)</PresentationFormat>
  <Paragraphs>22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Nunito Light</vt:lpstr>
      <vt:lpstr>Oswald SemiBold</vt:lpstr>
      <vt:lpstr>Didact Gothic</vt:lpstr>
      <vt:lpstr>Oswald</vt:lpstr>
      <vt:lpstr>Unsolved Murder Case Thesis Defense by Slidesgo</vt:lpstr>
      <vt:lpstr>SQL CITY MURDER MYSTERY CASE STUDY</vt:lpstr>
      <vt:lpstr>CASE</vt:lpstr>
      <vt:lpstr>DATABASE SCHEMA</vt:lpstr>
      <vt:lpstr>Identifying Incident</vt:lpstr>
      <vt:lpstr>PowerPoint Presentation</vt:lpstr>
      <vt:lpstr>Transcripts of Witnesses</vt:lpstr>
      <vt:lpstr>PowerPoint Presentation</vt:lpstr>
      <vt:lpstr>PowerPoint Presentation</vt:lpstr>
      <vt:lpstr>Identifying the Shooter</vt:lpstr>
      <vt:lpstr>PowerPoint Presentation</vt:lpstr>
      <vt:lpstr>Shooter’s Interview</vt:lpstr>
      <vt:lpstr>PowerPoint Presentation</vt:lpstr>
      <vt:lpstr>Identifying the Mastermind</vt:lpstr>
      <vt:lpstr>PowerPoint Presentation</vt:lpstr>
      <vt:lpstr>THE MASTERMIND WAS MIRANDA PRIESTLY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A.Raffay Naeem</cp:lastModifiedBy>
  <cp:revision>2</cp:revision>
  <dcterms:modified xsi:type="dcterms:W3CDTF">2024-07-21T15:49:55Z</dcterms:modified>
</cp:coreProperties>
</file>